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91" r:id="rId4"/>
    <p:sldMasterId id="2147483692" r:id="rId5"/>
    <p:sldMasterId id="2147483693" r:id="rId6"/>
    <p:sldMasterId id="2147483694" r:id="rId7"/>
    <p:sldMasterId id="2147483695" r:id="rId8"/>
    <p:sldMasterId id="2147483696" r:id="rId9"/>
    <p:sldMasterId id="2147483697" r:id="rId10"/>
    <p:sldMasterId id="2147483698" r:id="rId11"/>
    <p:sldMasterId id="2147483699" r:id="rId12"/>
  </p:sldMasterIdLst>
  <p:notesMasterIdLst>
    <p:notesMasterId r:id="rId13"/>
  </p:notesMasterIdLst>
  <p:sldIdLst>
    <p:sldId id="256" r:id="rId14"/>
    <p:sldId id="257" r:id="rId15"/>
    <p:sldId id="258" r:id="rId16"/>
    <p:sldId id="259" r:id="rId17"/>
    <p:sldId id="260" r:id="rId18"/>
    <p:sldId id="261" r:id="rId19"/>
  </p:sldIdLst>
  <p:sldSz cy="6858000" cx="9144000"/>
  <p:notesSz cx="6858000" cy="9144000"/>
  <p:embeddedFontLs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Master" Target="slideMasters/slideMaster8.xml"/><Relationship Id="rId22" Type="http://schemas.openxmlformats.org/officeDocument/2006/relationships/font" Target="fonts/CenturyGothic-italic.fntdata"/><Relationship Id="rId10" Type="http://schemas.openxmlformats.org/officeDocument/2006/relationships/slideMaster" Target="slideMasters/slideMaster7.xml"/><Relationship Id="rId21" Type="http://schemas.openxmlformats.org/officeDocument/2006/relationships/font" Target="fonts/CenturyGothic-bold.fntdata"/><Relationship Id="rId13" Type="http://schemas.openxmlformats.org/officeDocument/2006/relationships/notesMaster" Target="notesMasters/notesMaster1.xml"/><Relationship Id="rId12" Type="http://schemas.openxmlformats.org/officeDocument/2006/relationships/slideMaster" Target="slideMasters/slideMaster9.xml"/><Relationship Id="rId23" Type="http://schemas.openxmlformats.org/officeDocument/2006/relationships/font" Target="fonts/CenturyGothic-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5" Type="http://schemas.openxmlformats.org/officeDocument/2006/relationships/slideMaster" Target="slideMasters/slideMaster2.xml"/><Relationship Id="rId19" Type="http://schemas.openxmlformats.org/officeDocument/2006/relationships/slide" Target="slides/slide6.xml"/><Relationship Id="rId6" Type="http://schemas.openxmlformats.org/officeDocument/2006/relationships/slideMaster" Target="slideMasters/slideMaster3.xml"/><Relationship Id="rId18" Type="http://schemas.openxmlformats.org/officeDocument/2006/relationships/slide" Target="slides/slide5.xml"/><Relationship Id="rId7" Type="http://schemas.openxmlformats.org/officeDocument/2006/relationships/slideMaster" Target="slideMasters/slideMaster4.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1">
  <p:cSld name="Campus Aerial 1">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3" name="Google Shape;13;p2"/>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2"/>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 name="Google Shape;15;p2"/>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6" name="Google Shape;16;p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17" name="Google Shape;17;p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18" name="Google Shape;18;p2"/>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19" name="Google Shape;19;p2"/>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p:cSld name="Subhead w/ No Bullets">
    <p:spTree>
      <p:nvGrpSpPr>
        <p:cNvPr id="87" name="Shape 87"/>
        <p:cNvGrpSpPr/>
        <p:nvPr/>
      </p:nvGrpSpPr>
      <p:grpSpPr>
        <a:xfrm>
          <a:off x="0" y="0"/>
          <a:ext cx="0" cy="0"/>
          <a:chOff x="0" y="0"/>
          <a:chExt cx="0" cy="0"/>
        </a:xfrm>
      </p:grpSpPr>
      <p:sp>
        <p:nvSpPr>
          <p:cNvPr id="88" name="Google Shape;88;p12"/>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9" name="Google Shape;89;p12"/>
          <p:cNvSpPr txBox="1"/>
          <p:nvPr>
            <p:ph idx="1" type="body"/>
          </p:nvPr>
        </p:nvSpPr>
        <p:spPr>
          <a:xfrm>
            <a:off x="227013" y="1585821"/>
            <a:ext cx="8691562" cy="8048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12"/>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91" name="Google Shape;91;p12"/>
          <p:cNvSpPr txBox="1"/>
          <p:nvPr>
            <p:ph idx="2" type="body"/>
          </p:nvPr>
        </p:nvSpPr>
        <p:spPr>
          <a:xfrm>
            <a:off x="227013" y="2573615"/>
            <a:ext cx="8691562" cy="354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lnSpc>
                <a:spcPct val="100000"/>
              </a:lnSpc>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Mass Lab ">
  <p:cSld name="Bio Mass Lab ">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99" name="Google Shape;99;p1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00" name="Google Shape;100;p1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01" name="Google Shape;101;p14"/>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2" name="Google Shape;102;p14"/>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3" name="Google Shape;103;p14"/>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14"/>
          <p:cNvSpPr txBox="1"/>
          <p:nvPr>
            <p:ph idx="12" type="sldNum"/>
          </p:nvPr>
        </p:nvSpPr>
        <p:spPr>
          <a:xfrm>
            <a:off x="8708569" y="6529849"/>
            <a:ext cx="370200" cy="2193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lon Lab">
  <p:cSld name="Hanlon Lab">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07" name="Google Shape;107;p1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08" name="Google Shape;108;p1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09" name="Google Shape;109;p15"/>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0" name="Google Shape;110;p15"/>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15"/>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 name="Google Shape;112;p1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Lab">
  <p:cSld name="Clean Lab">
    <p:spTree>
      <p:nvGrpSpPr>
        <p:cNvPr id="113"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15" name="Google Shape;115;p1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16" name="Google Shape;116;p1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17" name="Google Shape;117;p16"/>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8" name="Google Shape;118;p16"/>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6"/>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Google Shape;120;p1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mistry">
  <p:cSld name="Chemistry">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23" name="Google Shape;123;p1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24" name="Google Shape;124;p1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25" name="Google Shape;125;p17"/>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6" name="Google Shape;126;p17"/>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17"/>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1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le Graduate">
  <p:cSld name="Male Graduate">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31" name="Google Shape;131;p1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32" name="Google Shape;132;p1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33" name="Google Shape;133;p18"/>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 name="Google Shape;134;p18"/>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18"/>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1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le Student Studying">
  <p:cSld name="Male Student Studying">
    <p:spTree>
      <p:nvGrpSpPr>
        <p:cNvPr id="137" name="Shape 137"/>
        <p:cNvGrpSpPr/>
        <p:nvPr/>
      </p:nvGrpSpPr>
      <p:grpSpPr>
        <a:xfrm>
          <a:off x="0" y="0"/>
          <a:ext cx="0" cy="0"/>
          <a:chOff x="0" y="0"/>
          <a:chExt cx="0" cy="0"/>
        </a:xfrm>
      </p:grpSpPr>
      <p:pic>
        <p:nvPicPr>
          <p:cNvPr id="138" name="Google Shape;138;p19"/>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39" name="Google Shape;139;p19"/>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40" name="Google Shape;140;p19"/>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41" name="Google Shape;141;p19"/>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p19"/>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lnSpc>
                <a:spcPct val="100000"/>
              </a:lnSpc>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19"/>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 name="Google Shape;144;p1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ughter">
  <p:cSld name="Laughter">
    <p:spTree>
      <p:nvGrpSpPr>
        <p:cNvPr id="145" name="Shape 145"/>
        <p:cNvGrpSpPr/>
        <p:nvPr/>
      </p:nvGrpSpPr>
      <p:grpSpPr>
        <a:xfrm>
          <a:off x="0" y="0"/>
          <a:ext cx="0" cy="0"/>
          <a:chOff x="0" y="0"/>
          <a:chExt cx="0" cy="0"/>
        </a:xfrm>
      </p:grpSpPr>
      <p:pic>
        <p:nvPicPr>
          <p:cNvPr id="146" name="Google Shape;146;p2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47" name="Google Shape;147;p20"/>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48" name="Google Shape;148;p20"/>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49" name="Google Shape;149;p20"/>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0" name="Google Shape;150;p20"/>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5275" lvl="4" marL="2286000" marR="0" rtl="0" algn="l">
              <a:lnSpc>
                <a:spcPct val="100000"/>
              </a:lnSpc>
              <a:spcBef>
                <a:spcPts val="1200"/>
              </a:spcBef>
              <a:spcAft>
                <a:spcPts val="0"/>
              </a:spcAft>
              <a:buClr>
                <a:schemeClr val="dk1"/>
              </a:buClr>
              <a:buSzPts val="1050"/>
              <a:buFont typeface="Arial"/>
              <a:buChar char="•"/>
              <a:defRPr b="0" i="0" sz="105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20"/>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Google Shape;152;p2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sic">
  <p:cSld name="Music">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55" name="Google Shape;155;p21"/>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56" name="Google Shape;156;p21"/>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57" name="Google Shape;157;p21"/>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8" name="Google Shape;158;p21"/>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21"/>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1"/>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rm Life">
  <p:cSld name="Dorm Life">
    <p:spTree>
      <p:nvGrpSpPr>
        <p:cNvPr id="161" name="Shape 161"/>
        <p:cNvGrpSpPr/>
        <p:nvPr/>
      </p:nvGrpSpPr>
      <p:grpSpPr>
        <a:xfrm>
          <a:off x="0" y="0"/>
          <a:ext cx="0" cy="0"/>
          <a:chOff x="0" y="0"/>
          <a:chExt cx="0" cy="0"/>
        </a:xfrm>
      </p:grpSpPr>
      <p:pic>
        <p:nvPicPr>
          <p:cNvPr id="162" name="Google Shape;162;p2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63" name="Google Shape;163;p2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64" name="Google Shape;164;p2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65" name="Google Shape;165;p22"/>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6" name="Google Shape;166;p22"/>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2"/>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2"/>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dwin A Stevens Hall">
  <p:cSld name="Edwin A Stevens Hall">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2" name="Google Shape;22;p3"/>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25" name="Google Shape;25;p3"/>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26" name="Google Shape;26;p3"/>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27" name="Google Shape;27;p3"/>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28" name="Google Shape;28;p3"/>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munity">
  <p:cSld name="Community">
    <p:spTree>
      <p:nvGrpSpPr>
        <p:cNvPr id="169" name="Shape 169"/>
        <p:cNvGrpSpPr/>
        <p:nvPr/>
      </p:nvGrpSpPr>
      <p:grpSpPr>
        <a:xfrm>
          <a:off x="0" y="0"/>
          <a:ext cx="0" cy="0"/>
          <a:chOff x="0" y="0"/>
          <a:chExt cx="0" cy="0"/>
        </a:xfrm>
      </p:grpSpPr>
      <p:pic>
        <p:nvPicPr>
          <p:cNvPr id="170" name="Google Shape;170;p2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71" name="Google Shape;171;p23"/>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72" name="Google Shape;172;p23"/>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73" name="Google Shape;173;p23"/>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4" name="Google Shape;174;p23"/>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5" name="Google Shape;175;p23"/>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bbio (Interior)">
  <p:cSld name="Babbio (Interior)">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79" name="Google Shape;179;p2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80" name="Google Shape;180;p2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81" name="Google Shape;181;p24"/>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2" name="Google Shape;182;p24"/>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3" name="Google Shape;183;p24"/>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2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AS">
  <p:cSld name="EAS">
    <p:spTree>
      <p:nvGrpSpPr>
        <p:cNvPr id="185" name="Shape 185"/>
        <p:cNvGrpSpPr/>
        <p:nvPr/>
      </p:nvGrpSpPr>
      <p:grpSpPr>
        <a:xfrm>
          <a:off x="0" y="0"/>
          <a:ext cx="0" cy="0"/>
          <a:chOff x="0" y="0"/>
          <a:chExt cx="0" cy="0"/>
        </a:xfrm>
      </p:grpSpPr>
      <p:pic>
        <p:nvPicPr>
          <p:cNvPr id="186" name="Google Shape;186;p2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87" name="Google Shape;187;p2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88" name="Google Shape;188;p2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89" name="Google Shape;189;p25"/>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0" name="Google Shape;190;p25"/>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1" name="Google Shape;191;p25"/>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2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rchbearer">
  <p:cSld name="Torchbearer">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195" name="Google Shape;195;p2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196" name="Google Shape;196;p2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197" name="Google Shape;197;p26"/>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8" name="Google Shape;198;p26"/>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9" name="Google Shape;199;p26"/>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0" name="Google Shape;200;p2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using">
  <p:cSld name="Housing">
    <p:spTree>
      <p:nvGrpSpPr>
        <p:cNvPr id="201" name="Shape 201"/>
        <p:cNvGrpSpPr/>
        <p:nvPr/>
      </p:nvGrpSpPr>
      <p:grpSpPr>
        <a:xfrm>
          <a:off x="0" y="0"/>
          <a:ext cx="0" cy="0"/>
          <a:chOff x="0" y="0"/>
          <a:chExt cx="0" cy="0"/>
        </a:xfrm>
      </p:grpSpPr>
      <p:pic>
        <p:nvPicPr>
          <p:cNvPr id="202" name="Google Shape;202;p2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03" name="Google Shape;203;p2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04" name="Google Shape;204;p2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05" name="Google Shape;205;p27"/>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6" name="Google Shape;206;p27"/>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Google Shape;207;p27"/>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2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YC">
  <p:cSld name="NYC">
    <p:spTree>
      <p:nvGrpSpPr>
        <p:cNvPr id="209" name="Shape 209"/>
        <p:cNvGrpSpPr/>
        <p:nvPr/>
      </p:nvGrpSpPr>
      <p:grpSpPr>
        <a:xfrm>
          <a:off x="0" y="0"/>
          <a:ext cx="0" cy="0"/>
          <a:chOff x="0" y="0"/>
          <a:chExt cx="0" cy="0"/>
        </a:xfrm>
      </p:grpSpPr>
      <p:pic>
        <p:nvPicPr>
          <p:cNvPr id="210" name="Google Shape;210;p2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11" name="Google Shape;211;p2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12" name="Google Shape;212;p2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13" name="Google Shape;213;p28"/>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4" name="Google Shape;214;p28"/>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5" name="Google Shape;215;p28"/>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2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Med">
  <p:cSld name="BioMed">
    <p:spTree>
      <p:nvGrpSpPr>
        <p:cNvPr id="217" name="Shape 217"/>
        <p:cNvGrpSpPr/>
        <p:nvPr/>
      </p:nvGrpSpPr>
      <p:grpSpPr>
        <a:xfrm>
          <a:off x="0" y="0"/>
          <a:ext cx="0" cy="0"/>
          <a:chOff x="0" y="0"/>
          <a:chExt cx="0" cy="0"/>
        </a:xfrm>
      </p:grpSpPr>
      <p:pic>
        <p:nvPicPr>
          <p:cNvPr id="218" name="Google Shape;218;p29"/>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19" name="Google Shape;219;p29"/>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20" name="Google Shape;220;p29"/>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21" name="Google Shape;221;p29"/>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2" name="Google Shape;222;p29"/>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29"/>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4" name="Google Shape;224;p2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nce">
  <p:cSld name="Finance">
    <p:spTree>
      <p:nvGrpSpPr>
        <p:cNvPr id="225" name="Shape 225"/>
        <p:cNvGrpSpPr/>
        <p:nvPr/>
      </p:nvGrpSpPr>
      <p:grpSpPr>
        <a:xfrm>
          <a:off x="0" y="0"/>
          <a:ext cx="0" cy="0"/>
          <a:chOff x="0" y="0"/>
          <a:chExt cx="0" cy="0"/>
        </a:xfrm>
      </p:grpSpPr>
      <p:pic>
        <p:nvPicPr>
          <p:cNvPr id="226" name="Google Shape;226;p30"/>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27" name="Google Shape;227;p30"/>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28" name="Google Shape;228;p30"/>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29" name="Google Shape;229;p30"/>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30"/>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1" name="Google Shape;231;p30"/>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2" name="Google Shape;232;p3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p:cSld name="Data">
    <p:spTree>
      <p:nvGrpSpPr>
        <p:cNvPr id="233" name="Shape 233"/>
        <p:cNvGrpSpPr/>
        <p:nvPr/>
      </p:nvGrpSpPr>
      <p:grpSpPr>
        <a:xfrm>
          <a:off x="0" y="0"/>
          <a:ext cx="0" cy="0"/>
          <a:chOff x="0" y="0"/>
          <a:chExt cx="0" cy="0"/>
        </a:xfrm>
      </p:grpSpPr>
      <p:pic>
        <p:nvPicPr>
          <p:cNvPr id="234" name="Google Shape;234;p3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35" name="Google Shape;235;p31"/>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36" name="Google Shape;236;p31"/>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37" name="Google Shape;237;p31"/>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8" name="Google Shape;238;p31"/>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p31"/>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0" name="Google Shape;240;p31"/>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ars">
  <p:cSld name="Gears">
    <p:spTree>
      <p:nvGrpSpPr>
        <p:cNvPr id="241" name="Shape 241"/>
        <p:cNvGrpSpPr/>
        <p:nvPr/>
      </p:nvGrpSpPr>
      <p:grpSpPr>
        <a:xfrm>
          <a:off x="0" y="0"/>
          <a:ext cx="0" cy="0"/>
          <a:chOff x="0" y="0"/>
          <a:chExt cx="0" cy="0"/>
        </a:xfrm>
      </p:grpSpPr>
      <p:pic>
        <p:nvPicPr>
          <p:cNvPr id="242" name="Google Shape;242;p3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43" name="Google Shape;243;p32"/>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id="244" name="Google Shape;244;p32"/>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245" name="Google Shape;245;p32"/>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6" name="Google Shape;246;p32"/>
          <p:cNvSpPr txBox="1"/>
          <p:nvPr>
            <p:ph idx="1" type="body"/>
          </p:nvPr>
        </p:nvSpPr>
        <p:spPr>
          <a:xfrm>
            <a:off x="227013" y="2558866"/>
            <a:ext cx="56490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 name="Google Shape;247;p32"/>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8" name="Google Shape;248;p32"/>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bbio Center Skyline ">
  <p:cSld name="Babbio Center Skyline ">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1" name="Google Shape;31;p4"/>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4"/>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4"/>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34" name="Google Shape;34;p4"/>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35" name="Google Shape;35;p4"/>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36" name="Google Shape;36;p4"/>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37" name="Google Shape;37;p4"/>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53" name="Shape 253"/>
        <p:cNvGrpSpPr/>
        <p:nvPr/>
      </p:nvGrpSpPr>
      <p:grpSpPr>
        <a:xfrm>
          <a:off x="0" y="0"/>
          <a:ext cx="0" cy="0"/>
          <a:chOff x="0" y="0"/>
          <a:chExt cx="0" cy="0"/>
        </a:xfrm>
      </p:grpSpPr>
      <p:sp>
        <p:nvSpPr>
          <p:cNvPr id="254" name="Google Shape;254;p3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p:cSld name="Section Break">
    <p:spTree>
      <p:nvGrpSpPr>
        <p:cNvPr id="257" name="Shape 257"/>
        <p:cNvGrpSpPr/>
        <p:nvPr/>
      </p:nvGrpSpPr>
      <p:grpSpPr>
        <a:xfrm>
          <a:off x="0" y="0"/>
          <a:ext cx="0" cy="0"/>
          <a:chOff x="0" y="0"/>
          <a:chExt cx="0" cy="0"/>
        </a:xfrm>
      </p:grpSpPr>
      <p:pic>
        <p:nvPicPr>
          <p:cNvPr id="258" name="Google Shape;258;p36"/>
          <p:cNvPicPr preferRelativeResize="0"/>
          <p:nvPr/>
        </p:nvPicPr>
        <p:blipFill rotWithShape="1">
          <a:blip r:embed="rId2">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259" name="Google Shape;259;p36"/>
          <p:cNvPicPr preferRelativeResize="0"/>
          <p:nvPr/>
        </p:nvPicPr>
        <p:blipFill rotWithShape="1">
          <a:blip r:embed="rId3">
            <a:alphaModFix/>
          </a:blip>
          <a:srcRect b="0" l="0" r="0" t="0"/>
          <a:stretch/>
        </p:blipFill>
        <p:spPr>
          <a:xfrm>
            <a:off x="0" y="0"/>
            <a:ext cx="9144000" cy="975360"/>
          </a:xfrm>
          <a:prstGeom prst="rect">
            <a:avLst/>
          </a:prstGeom>
          <a:noFill/>
          <a:ln>
            <a:noFill/>
          </a:ln>
        </p:spPr>
      </p:pic>
      <p:sp>
        <p:nvSpPr>
          <p:cNvPr id="260" name="Google Shape;260;p36"/>
          <p:cNvSpPr txBox="1"/>
          <p:nvPr>
            <p:ph idx="1" type="body"/>
          </p:nvPr>
        </p:nvSpPr>
        <p:spPr>
          <a:xfrm>
            <a:off x="161128" y="2423885"/>
            <a:ext cx="8805300" cy="1907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20"/>
              </a:spcBef>
              <a:spcAft>
                <a:spcPts val="0"/>
              </a:spcAft>
              <a:buClr>
                <a:schemeClr val="dk1"/>
              </a:buClr>
              <a:buSzPts val="3600"/>
              <a:buFont typeface="Arial"/>
              <a:buNone/>
              <a:defRPr b="1" i="0" sz="36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1" name="Google Shape;261;p3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w/ Image">
  <p:cSld name="Section Break w/ Image">
    <p:spTree>
      <p:nvGrpSpPr>
        <p:cNvPr id="262" name="Shape 262"/>
        <p:cNvGrpSpPr/>
        <p:nvPr/>
      </p:nvGrpSpPr>
      <p:grpSpPr>
        <a:xfrm>
          <a:off x="0" y="0"/>
          <a:ext cx="0" cy="0"/>
          <a:chOff x="0" y="0"/>
          <a:chExt cx="0" cy="0"/>
        </a:xfrm>
      </p:grpSpPr>
      <p:sp>
        <p:nvSpPr>
          <p:cNvPr id="263" name="Google Shape;263;p37"/>
          <p:cNvSpPr/>
          <p:nvPr>
            <p:ph idx="2" type="pic"/>
          </p:nvPr>
        </p:nvSpPr>
        <p:spPr>
          <a:xfrm>
            <a:off x="0" y="0"/>
            <a:ext cx="9144000" cy="5061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PPT_Template_Header.png" id="264" name="Google Shape;264;p37"/>
          <p:cNvPicPr preferRelativeResize="0"/>
          <p:nvPr/>
        </p:nvPicPr>
        <p:blipFill rotWithShape="1">
          <a:blip r:embed="rId2">
            <a:alphaModFix/>
          </a:blip>
          <a:srcRect b="0" l="0" r="0" t="0"/>
          <a:stretch/>
        </p:blipFill>
        <p:spPr>
          <a:xfrm>
            <a:off x="0" y="5060870"/>
            <a:ext cx="9144000" cy="975360"/>
          </a:xfrm>
          <a:prstGeom prst="rect">
            <a:avLst/>
          </a:prstGeom>
          <a:noFill/>
          <a:ln>
            <a:noFill/>
          </a:ln>
        </p:spPr>
      </p:pic>
      <p:sp>
        <p:nvSpPr>
          <p:cNvPr id="265" name="Google Shape;265;p37"/>
          <p:cNvSpPr txBox="1"/>
          <p:nvPr>
            <p:ph idx="1" type="body"/>
          </p:nvPr>
        </p:nvSpPr>
        <p:spPr>
          <a:xfrm>
            <a:off x="161128" y="5468393"/>
            <a:ext cx="8805300" cy="1175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80"/>
              </a:spcBef>
              <a:spcAft>
                <a:spcPts val="0"/>
              </a:spcAft>
              <a:buClr>
                <a:schemeClr val="dk1"/>
              </a:buClr>
              <a:buSzPts val="3900"/>
              <a:buFont typeface="Arial"/>
              <a:buNone/>
              <a:defRPr b="1" i="0" sz="39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70" name="Shape 270"/>
        <p:cNvGrpSpPr/>
        <p:nvPr/>
      </p:nvGrpSpPr>
      <p:grpSpPr>
        <a:xfrm>
          <a:off x="0" y="0"/>
          <a:ext cx="0" cy="0"/>
          <a:chOff x="0" y="0"/>
          <a:chExt cx="0" cy="0"/>
        </a:xfrm>
      </p:grpSpPr>
      <p:sp>
        <p:nvSpPr>
          <p:cNvPr id="271" name="Google Shape;271;p39"/>
          <p:cNvSpPr txBox="1"/>
          <p:nvPr>
            <p:ph idx="1" type="body"/>
          </p:nvPr>
        </p:nvSpPr>
        <p:spPr>
          <a:xfrm>
            <a:off x="743858" y="1570617"/>
            <a:ext cx="7672800" cy="3490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dk1"/>
              </a:buClr>
              <a:buSzPts val="3600"/>
              <a:buFont typeface="Arial"/>
              <a:buNone/>
              <a:defRPr b="0" i="1" sz="36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2" name="Google Shape;272;p39"/>
          <p:cNvSpPr txBox="1"/>
          <p:nvPr>
            <p:ph idx="2" type="body"/>
          </p:nvPr>
        </p:nvSpPr>
        <p:spPr>
          <a:xfrm>
            <a:off x="3309938" y="5206137"/>
            <a:ext cx="5565900" cy="8976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Quote.png" id="273" name="Google Shape;273;p39"/>
          <p:cNvPicPr preferRelativeResize="0"/>
          <p:nvPr/>
        </p:nvPicPr>
        <p:blipFill rotWithShape="1">
          <a:blip r:embed="rId2">
            <a:alphaModFix/>
          </a:blip>
          <a:srcRect b="0" l="0" r="0" t="0"/>
          <a:stretch/>
        </p:blipFill>
        <p:spPr>
          <a:xfrm>
            <a:off x="228600" y="1561545"/>
            <a:ext cx="557893" cy="371928"/>
          </a:xfrm>
          <a:prstGeom prst="rect">
            <a:avLst/>
          </a:prstGeom>
          <a:noFill/>
          <a:ln>
            <a:noFill/>
          </a:ln>
        </p:spPr>
      </p:pic>
      <p:pic>
        <p:nvPicPr>
          <p:cNvPr descr="OpenQuote.png" id="274" name="Google Shape;274;p39"/>
          <p:cNvPicPr preferRelativeResize="0"/>
          <p:nvPr/>
        </p:nvPicPr>
        <p:blipFill rotWithShape="1">
          <a:blip r:embed="rId2">
            <a:alphaModFix/>
          </a:blip>
          <a:srcRect b="0" l="0" r="0" t="0"/>
          <a:stretch/>
        </p:blipFill>
        <p:spPr>
          <a:xfrm rot="10800000">
            <a:off x="8320315" y="4701328"/>
            <a:ext cx="557893" cy="371928"/>
          </a:xfrm>
          <a:prstGeom prst="rect">
            <a:avLst/>
          </a:prstGeom>
          <a:noFill/>
          <a:ln>
            <a:noFill/>
          </a:ln>
        </p:spPr>
      </p:pic>
      <p:sp>
        <p:nvSpPr>
          <p:cNvPr id="275" name="Google Shape;275;p3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276" name="Google Shape;276;p39"/>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1 Photo w/ Caption">
  <p:cSld name="Bullets and 1 Photo w/ Caption">
    <p:spTree>
      <p:nvGrpSpPr>
        <p:cNvPr id="281" name="Shape 281"/>
        <p:cNvGrpSpPr/>
        <p:nvPr/>
      </p:nvGrpSpPr>
      <p:grpSpPr>
        <a:xfrm>
          <a:off x="0" y="0"/>
          <a:ext cx="0" cy="0"/>
          <a:chOff x="0" y="0"/>
          <a:chExt cx="0" cy="0"/>
        </a:xfrm>
      </p:grpSpPr>
      <p:sp>
        <p:nvSpPr>
          <p:cNvPr id="282" name="Google Shape;282;p41"/>
          <p:cNvSpPr txBox="1"/>
          <p:nvPr>
            <p:ph idx="1" type="body"/>
          </p:nvPr>
        </p:nvSpPr>
        <p:spPr>
          <a:xfrm>
            <a:off x="227013" y="2558866"/>
            <a:ext cx="4717200" cy="353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3" name="Google Shape;283;p41"/>
          <p:cNvSpPr txBox="1"/>
          <p:nvPr>
            <p:ph idx="2"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4" name="Google Shape;284;p41"/>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285" name="Google Shape;285;p41"/>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6" name="Google Shape;286;p41"/>
          <p:cNvSpPr/>
          <p:nvPr>
            <p:ph idx="3" type="pic"/>
          </p:nvPr>
        </p:nvSpPr>
        <p:spPr>
          <a:xfrm>
            <a:off x="5162932" y="2558866"/>
            <a:ext cx="3755700" cy="31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 name="Google Shape;287;p41"/>
          <p:cNvSpPr txBox="1"/>
          <p:nvPr>
            <p:ph idx="4" type="body"/>
          </p:nvPr>
        </p:nvSpPr>
        <p:spPr>
          <a:xfrm>
            <a:off x="5162933" y="5766677"/>
            <a:ext cx="3755700" cy="327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2 Photos">
  <p:cSld name="Bullets and 2 Photos">
    <p:spTree>
      <p:nvGrpSpPr>
        <p:cNvPr id="288" name="Shape 288"/>
        <p:cNvGrpSpPr/>
        <p:nvPr/>
      </p:nvGrpSpPr>
      <p:grpSpPr>
        <a:xfrm>
          <a:off x="0" y="0"/>
          <a:ext cx="0" cy="0"/>
          <a:chOff x="0" y="0"/>
          <a:chExt cx="0" cy="0"/>
        </a:xfrm>
      </p:grpSpPr>
      <p:sp>
        <p:nvSpPr>
          <p:cNvPr id="289" name="Google Shape;289;p42"/>
          <p:cNvSpPr/>
          <p:nvPr>
            <p:ph idx="2" type="pic"/>
          </p:nvPr>
        </p:nvSpPr>
        <p:spPr>
          <a:xfrm>
            <a:off x="5118100" y="2556650"/>
            <a:ext cx="3755700" cy="159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0" name="Google Shape;290;p42"/>
          <p:cNvSpPr txBox="1"/>
          <p:nvPr>
            <p:ph idx="1" type="body"/>
          </p:nvPr>
        </p:nvSpPr>
        <p:spPr>
          <a:xfrm>
            <a:off x="227013" y="2556650"/>
            <a:ext cx="4679400" cy="33549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2"/>
          <p:cNvSpPr/>
          <p:nvPr>
            <p:ph idx="3" type="pic"/>
          </p:nvPr>
        </p:nvSpPr>
        <p:spPr>
          <a:xfrm>
            <a:off x="5118100" y="4309948"/>
            <a:ext cx="3755700" cy="159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2"/>
          <p:cNvSpPr txBox="1"/>
          <p:nvPr>
            <p:ph idx="4" type="body"/>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3" name="Google Shape;293;p42"/>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294" name="Google Shape;294;p42"/>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4 Photos">
  <p:cSld name="Bullets and 4 Photos">
    <p:spTree>
      <p:nvGrpSpPr>
        <p:cNvPr id="295" name="Shape 295"/>
        <p:cNvGrpSpPr/>
        <p:nvPr/>
      </p:nvGrpSpPr>
      <p:grpSpPr>
        <a:xfrm>
          <a:off x="0" y="0"/>
          <a:ext cx="0" cy="0"/>
          <a:chOff x="0" y="0"/>
          <a:chExt cx="0" cy="0"/>
        </a:xfrm>
      </p:grpSpPr>
      <p:sp>
        <p:nvSpPr>
          <p:cNvPr id="296" name="Google Shape;296;p43"/>
          <p:cNvSpPr/>
          <p:nvPr>
            <p:ph idx="2" type="pic"/>
          </p:nvPr>
        </p:nvSpPr>
        <p:spPr>
          <a:xfrm>
            <a:off x="5067207" y="1573229"/>
            <a:ext cx="1851900" cy="2236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7" name="Google Shape;297;p43"/>
          <p:cNvSpPr txBox="1"/>
          <p:nvPr>
            <p:ph idx="1" type="body"/>
          </p:nvPr>
        </p:nvSpPr>
        <p:spPr>
          <a:xfrm>
            <a:off x="227013" y="1573229"/>
            <a:ext cx="4689000" cy="45207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8" name="Google Shape;298;p43"/>
          <p:cNvSpPr/>
          <p:nvPr>
            <p:ph idx="3" type="pic"/>
          </p:nvPr>
        </p:nvSpPr>
        <p:spPr>
          <a:xfrm>
            <a:off x="7023274" y="1573229"/>
            <a:ext cx="1839600" cy="2236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9" name="Google Shape;299;p43"/>
          <p:cNvSpPr/>
          <p:nvPr>
            <p:ph idx="4" type="pic"/>
          </p:nvPr>
        </p:nvSpPr>
        <p:spPr>
          <a:xfrm>
            <a:off x="5067207" y="3914118"/>
            <a:ext cx="1851900" cy="2189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0" name="Google Shape;300;p43"/>
          <p:cNvSpPr/>
          <p:nvPr>
            <p:ph idx="5" type="pic"/>
          </p:nvPr>
        </p:nvSpPr>
        <p:spPr>
          <a:xfrm>
            <a:off x="7023274" y="3914118"/>
            <a:ext cx="1839600" cy="2189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1" name="Google Shape;301;p4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02" name="Google Shape;302;p43"/>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hoto Grid w/ Caption">
  <p:cSld name="3 Photo Grid w/ Caption">
    <p:spTree>
      <p:nvGrpSpPr>
        <p:cNvPr id="303" name="Shape 303"/>
        <p:cNvGrpSpPr/>
        <p:nvPr/>
      </p:nvGrpSpPr>
      <p:grpSpPr>
        <a:xfrm>
          <a:off x="0" y="0"/>
          <a:ext cx="0" cy="0"/>
          <a:chOff x="0" y="0"/>
          <a:chExt cx="0" cy="0"/>
        </a:xfrm>
      </p:grpSpPr>
      <p:sp>
        <p:nvSpPr>
          <p:cNvPr id="304" name="Google Shape;304;p44"/>
          <p:cNvSpPr/>
          <p:nvPr>
            <p:ph idx="2" type="pic"/>
          </p:nvPr>
        </p:nvSpPr>
        <p:spPr>
          <a:xfrm>
            <a:off x="239486" y="1844679"/>
            <a:ext cx="4557600" cy="4116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5" name="Google Shape;305;p44"/>
          <p:cNvSpPr/>
          <p:nvPr>
            <p:ph idx="3" type="pic"/>
          </p:nvPr>
        </p:nvSpPr>
        <p:spPr>
          <a:xfrm>
            <a:off x="4884057" y="3956507"/>
            <a:ext cx="2220600" cy="20058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6" name="Google Shape;306;p44"/>
          <p:cNvSpPr/>
          <p:nvPr>
            <p:ph idx="4" type="pic"/>
          </p:nvPr>
        </p:nvSpPr>
        <p:spPr>
          <a:xfrm>
            <a:off x="4884057" y="1844679"/>
            <a:ext cx="2220600" cy="20058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7" name="Google Shape;307;p44"/>
          <p:cNvSpPr txBox="1"/>
          <p:nvPr>
            <p:ph idx="1" type="body"/>
          </p:nvPr>
        </p:nvSpPr>
        <p:spPr>
          <a:xfrm>
            <a:off x="7206343" y="1844681"/>
            <a:ext cx="1720200" cy="3294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8" name="Google Shape;308;p4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09" name="Google Shape;309;p44"/>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hoto Grid w/ Caption">
  <p:cSld name="6 Photo Grid w/ Caption">
    <p:spTree>
      <p:nvGrpSpPr>
        <p:cNvPr id="310" name="Shape 310"/>
        <p:cNvGrpSpPr/>
        <p:nvPr/>
      </p:nvGrpSpPr>
      <p:grpSpPr>
        <a:xfrm>
          <a:off x="0" y="0"/>
          <a:ext cx="0" cy="0"/>
          <a:chOff x="0" y="0"/>
          <a:chExt cx="0" cy="0"/>
        </a:xfrm>
      </p:grpSpPr>
      <p:sp>
        <p:nvSpPr>
          <p:cNvPr id="311" name="Google Shape;311;p45"/>
          <p:cNvSpPr/>
          <p:nvPr>
            <p:ph idx="2" type="pic"/>
          </p:nvPr>
        </p:nvSpPr>
        <p:spPr>
          <a:xfrm>
            <a:off x="239486" y="1901542"/>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45"/>
          <p:cNvSpPr txBox="1"/>
          <p:nvPr>
            <p:ph idx="1" type="body"/>
          </p:nvPr>
        </p:nvSpPr>
        <p:spPr>
          <a:xfrm>
            <a:off x="6792686" y="1901543"/>
            <a:ext cx="2133900" cy="3294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3" name="Google Shape;313;p45"/>
          <p:cNvSpPr/>
          <p:nvPr>
            <p:ph idx="3" type="pic"/>
          </p:nvPr>
        </p:nvSpPr>
        <p:spPr>
          <a:xfrm>
            <a:off x="239486" y="3897256"/>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4" name="Google Shape;314;p45"/>
          <p:cNvSpPr/>
          <p:nvPr>
            <p:ph idx="4" type="pic"/>
          </p:nvPr>
        </p:nvSpPr>
        <p:spPr>
          <a:xfrm>
            <a:off x="2416629" y="1901542"/>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5" name="Google Shape;315;p45"/>
          <p:cNvSpPr/>
          <p:nvPr>
            <p:ph idx="5" type="pic"/>
          </p:nvPr>
        </p:nvSpPr>
        <p:spPr>
          <a:xfrm>
            <a:off x="2416629" y="3897256"/>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6" name="Google Shape;316;p45"/>
          <p:cNvSpPr/>
          <p:nvPr>
            <p:ph idx="6" type="pic"/>
          </p:nvPr>
        </p:nvSpPr>
        <p:spPr>
          <a:xfrm>
            <a:off x="4593771" y="1901542"/>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7" name="Google Shape;317;p45"/>
          <p:cNvSpPr/>
          <p:nvPr>
            <p:ph idx="7" type="pic"/>
          </p:nvPr>
        </p:nvSpPr>
        <p:spPr>
          <a:xfrm>
            <a:off x="4593771" y="3897256"/>
            <a:ext cx="2075400" cy="187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8" name="Google Shape;318;p4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19" name="Google Shape;319;p45"/>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and Chart w/ Caption Left">
  <p:cSld name="Subhead and Chart w/ Caption Left">
    <p:spTree>
      <p:nvGrpSpPr>
        <p:cNvPr id="324" name="Shape 324"/>
        <p:cNvGrpSpPr/>
        <p:nvPr/>
      </p:nvGrpSpPr>
      <p:grpSpPr>
        <a:xfrm>
          <a:off x="0" y="0"/>
          <a:ext cx="0" cy="0"/>
          <a:chOff x="0" y="0"/>
          <a:chExt cx="0" cy="0"/>
        </a:xfrm>
      </p:grpSpPr>
      <p:sp>
        <p:nvSpPr>
          <p:cNvPr id="325" name="Google Shape;325;p47"/>
          <p:cNvSpPr txBox="1"/>
          <p:nvPr>
            <p:ph idx="1" type="body"/>
          </p:nvPr>
        </p:nvSpPr>
        <p:spPr>
          <a:xfrm>
            <a:off x="239486" y="2452914"/>
            <a:ext cx="2271600" cy="31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6" name="Google Shape;326;p47"/>
          <p:cNvSpPr txBox="1"/>
          <p:nvPr>
            <p:ph idx="2" type="body"/>
          </p:nvPr>
        </p:nvSpPr>
        <p:spPr>
          <a:xfrm>
            <a:off x="239939" y="2046288"/>
            <a:ext cx="2263800" cy="2763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7" name="Google Shape;327;p4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28" name="Google Shape;328;p47"/>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9" name="Google Shape;329;p47"/>
          <p:cNvSpPr txBox="1"/>
          <p:nvPr>
            <p:ph idx="3" type="body"/>
          </p:nvPr>
        </p:nvSpPr>
        <p:spPr>
          <a:xfrm>
            <a:off x="2652483" y="2046288"/>
            <a:ext cx="6241200" cy="4076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2">
  <p:cSld name="Campus Aerial 2">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0" name="Google Shape;40;p5"/>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5"/>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43" name="Google Shape;43;p5"/>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44" name="Google Shape;44;p5"/>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45" name="Google Shape;45;p5"/>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46" name="Google Shape;46;p5"/>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and Chart w/ Caption Right">
  <p:cSld name="Subhead and Chart w/ Caption Right">
    <p:spTree>
      <p:nvGrpSpPr>
        <p:cNvPr id="330" name="Shape 330"/>
        <p:cNvGrpSpPr/>
        <p:nvPr/>
      </p:nvGrpSpPr>
      <p:grpSpPr>
        <a:xfrm>
          <a:off x="0" y="0"/>
          <a:ext cx="0" cy="0"/>
          <a:chOff x="0" y="0"/>
          <a:chExt cx="0" cy="0"/>
        </a:xfrm>
      </p:grpSpPr>
      <p:sp>
        <p:nvSpPr>
          <p:cNvPr id="331" name="Google Shape;331;p48"/>
          <p:cNvSpPr txBox="1"/>
          <p:nvPr>
            <p:ph idx="1" type="body"/>
          </p:nvPr>
        </p:nvSpPr>
        <p:spPr>
          <a:xfrm>
            <a:off x="6625772" y="2452914"/>
            <a:ext cx="2271600" cy="3191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2" name="Google Shape;332;p48"/>
          <p:cNvSpPr txBox="1"/>
          <p:nvPr>
            <p:ph idx="2" type="body"/>
          </p:nvPr>
        </p:nvSpPr>
        <p:spPr>
          <a:xfrm>
            <a:off x="6626225" y="2046288"/>
            <a:ext cx="2263800" cy="276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3" name="Google Shape;333;p4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34" name="Google Shape;334;p48"/>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48"/>
          <p:cNvSpPr txBox="1"/>
          <p:nvPr>
            <p:ph idx="3" type="body"/>
          </p:nvPr>
        </p:nvSpPr>
        <p:spPr>
          <a:xfrm>
            <a:off x="227013" y="1819728"/>
            <a:ext cx="6253500" cy="4076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gure Only">
  <p:cSld name="Figure Only">
    <p:spTree>
      <p:nvGrpSpPr>
        <p:cNvPr id="336" name="Shape 336"/>
        <p:cNvGrpSpPr/>
        <p:nvPr/>
      </p:nvGrpSpPr>
      <p:grpSpPr>
        <a:xfrm>
          <a:off x="0" y="0"/>
          <a:ext cx="0" cy="0"/>
          <a:chOff x="0" y="0"/>
          <a:chExt cx="0" cy="0"/>
        </a:xfrm>
      </p:grpSpPr>
      <p:sp>
        <p:nvSpPr>
          <p:cNvPr id="337" name="Google Shape;337;p4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38" name="Google Shape;338;p49"/>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9" name="Google Shape;339;p49"/>
          <p:cNvSpPr txBox="1"/>
          <p:nvPr>
            <p:ph idx="1" type="body"/>
          </p:nvPr>
        </p:nvSpPr>
        <p:spPr>
          <a:xfrm>
            <a:off x="227013" y="1651000"/>
            <a:ext cx="8481600" cy="443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and Data Comparison w/ Caption Bottom">
  <p:cSld name="Subhead and Data Comparison w/ Caption Bottom">
    <p:spTree>
      <p:nvGrpSpPr>
        <p:cNvPr id="340" name="Shape 340"/>
        <p:cNvGrpSpPr/>
        <p:nvPr/>
      </p:nvGrpSpPr>
      <p:grpSpPr>
        <a:xfrm>
          <a:off x="0" y="0"/>
          <a:ext cx="0" cy="0"/>
          <a:chOff x="0" y="0"/>
          <a:chExt cx="0" cy="0"/>
        </a:xfrm>
      </p:grpSpPr>
      <p:sp>
        <p:nvSpPr>
          <p:cNvPr id="341" name="Google Shape;341;p50"/>
          <p:cNvSpPr txBox="1"/>
          <p:nvPr>
            <p:ph idx="1" type="body"/>
          </p:nvPr>
        </p:nvSpPr>
        <p:spPr>
          <a:xfrm>
            <a:off x="246744" y="1620616"/>
            <a:ext cx="4217400" cy="320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2" name="Google Shape;342;p50"/>
          <p:cNvSpPr txBox="1"/>
          <p:nvPr>
            <p:ph idx="2" type="body"/>
          </p:nvPr>
        </p:nvSpPr>
        <p:spPr>
          <a:xfrm>
            <a:off x="246742" y="5043714"/>
            <a:ext cx="4217400" cy="1069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3" name="Google Shape;343;p50"/>
          <p:cNvSpPr txBox="1"/>
          <p:nvPr>
            <p:ph idx="3" type="body"/>
          </p:nvPr>
        </p:nvSpPr>
        <p:spPr>
          <a:xfrm>
            <a:off x="4672705" y="1620616"/>
            <a:ext cx="4217700" cy="320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4" name="Google Shape;344;p50"/>
          <p:cNvSpPr txBox="1"/>
          <p:nvPr>
            <p:ph idx="4" type="body"/>
          </p:nvPr>
        </p:nvSpPr>
        <p:spPr>
          <a:xfrm>
            <a:off x="4673015" y="5043714"/>
            <a:ext cx="4217400" cy="1069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5" name="Google Shape;345;p5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346" name="Google Shape;346;p50"/>
          <p:cNvSpPr txBox="1"/>
          <p:nvPr>
            <p:ph type="title"/>
          </p:nvPr>
        </p:nvSpPr>
        <p:spPr>
          <a:xfrm>
            <a:off x="227013" y="274638"/>
            <a:ext cx="7923600"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348" name="Shape 348"/>
        <p:cNvGrpSpPr/>
        <p:nvPr/>
      </p:nvGrpSpPr>
      <p:grpSpPr>
        <a:xfrm>
          <a:off x="0" y="0"/>
          <a:ext cx="0" cy="0"/>
          <a:chOff x="0" y="0"/>
          <a:chExt cx="0" cy="0"/>
        </a:xfrm>
      </p:grpSpPr>
      <p:pic>
        <p:nvPicPr>
          <p:cNvPr id="349" name="Google Shape;349;p5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50" name="Google Shape;350;p52"/>
          <p:cNvSpPr txBox="1"/>
          <p:nvPr>
            <p:ph idx="1" type="subTitle"/>
          </p:nvPr>
        </p:nvSpPr>
        <p:spPr>
          <a:xfrm>
            <a:off x="1371600" y="5240939"/>
            <a:ext cx="6400800" cy="1298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3">
  <p:cSld name="Campus Aerial 3">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9" name="Google Shape;49;p6"/>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Google Shape;50;p6"/>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6"/>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52" name="Google Shape;52;p6"/>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53" name="Google Shape;53;p6"/>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54" name="Google Shape;54;p6"/>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55" name="Google Shape;55;p6"/>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4">
  <p:cSld name="Campus Aerial 4">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8" name="Google Shape;58;p7"/>
          <p:cNvSpPr txBox="1"/>
          <p:nvPr>
            <p:ph idx="1" type="body"/>
          </p:nvPr>
        </p:nvSpPr>
        <p:spPr>
          <a:xfrm>
            <a:off x="123825" y="1364341"/>
            <a:ext cx="5776232" cy="20102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7"/>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123825" y="3512457"/>
            <a:ext cx="5776232"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61" name="Google Shape;61;p7"/>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62" name="Google Shape;62;p7"/>
          <p:cNvPicPr preferRelativeResize="0"/>
          <p:nvPr/>
        </p:nvPicPr>
        <p:blipFill rotWithShape="1">
          <a:blip r:embed="rId4">
            <a:alphaModFix/>
          </a:blip>
          <a:srcRect b="0" l="0" r="0" t="0"/>
          <a:stretch/>
        </p:blipFill>
        <p:spPr>
          <a:xfrm>
            <a:off x="0" y="6272784"/>
            <a:ext cx="9144000" cy="585216"/>
          </a:xfrm>
          <a:prstGeom prst="rect">
            <a:avLst/>
          </a:prstGeom>
          <a:noFill/>
          <a:ln>
            <a:noFill/>
          </a:ln>
        </p:spPr>
      </p:pic>
      <p:pic>
        <p:nvPicPr>
          <p:cNvPr descr="Stevens-Official-PMSColor-R.eps" id="63" name="Google Shape;63;p7"/>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64" name="Google Shape;64;p7"/>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stract">
  <p:cSld name="Abstract">
    <p:spTree>
      <p:nvGrpSpPr>
        <p:cNvPr id="65"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CoverSlide_Header_01.png" id="67" name="Google Shape;67;p8"/>
          <p:cNvPicPr preferRelativeResize="0"/>
          <p:nvPr/>
        </p:nvPicPr>
        <p:blipFill rotWithShape="1">
          <a:blip r:embed="rId3">
            <a:alphaModFix/>
          </a:blip>
          <a:srcRect b="0" l="0" r="0" t="0"/>
          <a:stretch/>
        </p:blipFill>
        <p:spPr>
          <a:xfrm>
            <a:off x="0" y="0"/>
            <a:ext cx="9144000" cy="975360"/>
          </a:xfrm>
          <a:prstGeom prst="rect">
            <a:avLst/>
          </a:prstGeom>
          <a:noFill/>
          <a:ln>
            <a:noFill/>
          </a:ln>
        </p:spPr>
      </p:pic>
      <p:pic>
        <p:nvPicPr>
          <p:cNvPr descr="CoverSlide_Footer_03.png" id="68" name="Google Shape;68;p8"/>
          <p:cNvPicPr preferRelativeResize="0"/>
          <p:nvPr/>
        </p:nvPicPr>
        <p:blipFill rotWithShape="1">
          <a:blip r:embed="rId4">
            <a:alphaModFix/>
          </a:blip>
          <a:srcRect b="0" l="0" r="0" t="0"/>
          <a:stretch/>
        </p:blipFill>
        <p:spPr>
          <a:xfrm>
            <a:off x="0" y="6272784"/>
            <a:ext cx="9144000" cy="585216"/>
          </a:xfrm>
          <a:prstGeom prst="rect">
            <a:avLst/>
          </a:prstGeom>
          <a:noFill/>
          <a:ln>
            <a:noFill/>
          </a:ln>
        </p:spPr>
      </p:pic>
      <p:sp>
        <p:nvSpPr>
          <p:cNvPr id="69" name="Google Shape;69;p8"/>
          <p:cNvSpPr txBox="1"/>
          <p:nvPr>
            <p:ph idx="1" type="body"/>
          </p:nvPr>
        </p:nvSpPr>
        <p:spPr>
          <a:xfrm>
            <a:off x="123825" y="1364340"/>
            <a:ext cx="6284232" cy="27141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8"/>
          <p:cNvSpPr txBox="1"/>
          <p:nvPr>
            <p:ph idx="2" type="body"/>
          </p:nvPr>
        </p:nvSpPr>
        <p:spPr>
          <a:xfrm>
            <a:off x="123826" y="4209142"/>
            <a:ext cx="5014232" cy="190862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40"/>
              </a:spcBef>
              <a:spcAft>
                <a:spcPts val="0"/>
              </a:spcAft>
              <a:buClr>
                <a:schemeClr val="dk1"/>
              </a:buClr>
              <a:buSzPts val="2200"/>
              <a:buFont typeface="Arial"/>
              <a:buNone/>
              <a:defRPr b="0" i="1" sz="22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tevens-Official-PMSColor-R.eps" id="71" name="Google Shape;71;p8"/>
          <p:cNvPicPr preferRelativeResize="0"/>
          <p:nvPr/>
        </p:nvPicPr>
        <p:blipFill rotWithShape="1">
          <a:blip r:embed="rId5">
            <a:alphaModFix/>
          </a:blip>
          <a:srcRect b="0" l="0" r="0" t="0"/>
          <a:stretch/>
        </p:blipFill>
        <p:spPr>
          <a:xfrm>
            <a:off x="235857" y="283029"/>
            <a:ext cx="1934029" cy="828870"/>
          </a:xfrm>
          <a:prstGeom prst="rect">
            <a:avLst/>
          </a:prstGeom>
          <a:noFill/>
          <a:ln>
            <a:noFill/>
          </a:ln>
        </p:spPr>
      </p:pic>
      <p:sp>
        <p:nvSpPr>
          <p:cNvPr id="72" name="Google Shape;72;p8"/>
          <p:cNvSpPr txBox="1"/>
          <p:nvPr>
            <p:ph idx="3" type="body"/>
          </p:nvPr>
        </p:nvSpPr>
        <p:spPr>
          <a:xfrm>
            <a:off x="5275943" y="4209143"/>
            <a:ext cx="3708400" cy="190930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6047030" y="6520372"/>
            <a:ext cx="2938212" cy="2011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p:cSld name="Title with no Subhead">
    <p:spTree>
      <p:nvGrpSpPr>
        <p:cNvPr id="78" name="Shape 78"/>
        <p:cNvGrpSpPr/>
        <p:nvPr/>
      </p:nvGrpSpPr>
      <p:grpSpPr>
        <a:xfrm>
          <a:off x="0" y="0"/>
          <a:ext cx="0" cy="0"/>
          <a:chOff x="0" y="0"/>
          <a:chExt cx="0" cy="0"/>
        </a:xfrm>
      </p:grpSpPr>
      <p:sp>
        <p:nvSpPr>
          <p:cNvPr id="79" name="Google Shape;79;p10"/>
          <p:cNvSpPr txBox="1"/>
          <p:nvPr>
            <p:ph idx="1" type="body"/>
          </p:nvPr>
        </p:nvSpPr>
        <p:spPr>
          <a:xfrm>
            <a:off x="227013" y="1584190"/>
            <a:ext cx="8682404" cy="45118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2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20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200"/>
              </a:spcBef>
              <a:spcAft>
                <a:spcPts val="0"/>
              </a:spcAft>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0"/>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1" name="Google Shape;81;p10"/>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p:cSld name="Subhead w/ Bullets">
    <p:spTree>
      <p:nvGrpSpPr>
        <p:cNvPr id="82" name="Shape 82"/>
        <p:cNvGrpSpPr/>
        <p:nvPr/>
      </p:nvGrpSpPr>
      <p:grpSpPr>
        <a:xfrm>
          <a:off x="0" y="0"/>
          <a:ext cx="0" cy="0"/>
          <a:chOff x="0" y="0"/>
          <a:chExt cx="0" cy="0"/>
        </a:xfrm>
      </p:grpSpPr>
      <p:sp>
        <p:nvSpPr>
          <p:cNvPr id="83" name="Google Shape;83;p11"/>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4" name="Google Shape;84;p11"/>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5" name="Google Shape;85;p11"/>
          <p:cNvSpPr txBox="1"/>
          <p:nvPr>
            <p:ph idx="1" type="body"/>
          </p:nvPr>
        </p:nvSpPr>
        <p:spPr>
          <a:xfrm>
            <a:off x="227013" y="1585821"/>
            <a:ext cx="8691562" cy="8048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1"/>
          <p:cNvSpPr txBox="1"/>
          <p:nvPr>
            <p:ph idx="2" type="body"/>
          </p:nvPr>
        </p:nvSpPr>
        <p:spPr>
          <a:xfrm>
            <a:off x="227013" y="2558866"/>
            <a:ext cx="8691562" cy="3535027"/>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8.xml"/><Relationship Id="rId11" Type="http://schemas.openxmlformats.org/officeDocument/2006/relationships/slideLayout" Target="../slideLayouts/slideLayout19.xml"/><Relationship Id="rId22" Type="http://schemas.openxmlformats.org/officeDocument/2006/relationships/theme" Target="../theme/theme1.xml"/><Relationship Id="rId10" Type="http://schemas.openxmlformats.org/officeDocument/2006/relationships/slideLayout" Target="../slideLayouts/slideLayout18.xml"/><Relationship Id="rId21" Type="http://schemas.openxmlformats.org/officeDocument/2006/relationships/slideLayout" Target="../slideLayouts/slideLayout29.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19" Type="http://schemas.openxmlformats.org/officeDocument/2006/relationships/slideLayout" Target="../slideLayouts/slideLayout27.xml"/><Relationship Id="rId6" Type="http://schemas.openxmlformats.org/officeDocument/2006/relationships/slideLayout" Target="../slideLayouts/slideLayout14.xml"/><Relationship Id="rId18" Type="http://schemas.openxmlformats.org/officeDocument/2006/relationships/slideLayout" Target="../slideLayouts/slideLayout26.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0.xml"/><Relationship Id="rId4"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3.xml"/><Relationship Id="rId4" Type="http://schemas.openxmlformats.org/officeDocument/2006/relationships/theme" Target="../theme/theme3.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theme" Target="../theme/theme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96116" y="6605986"/>
            <a:ext cx="2938212" cy="20110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76" name="Google Shape;76;p9"/>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77" name="Google Shape;77;p9"/>
          <p:cNvSpPr txBox="1"/>
          <p:nvPr>
            <p:ph idx="12" type="sldNum"/>
          </p:nvPr>
        </p:nvSpPr>
        <p:spPr>
          <a:xfrm>
            <a:off x="8686801" y="6529848"/>
            <a:ext cx="407674" cy="226551"/>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 name="Shape 92"/>
        <p:cNvGrpSpPr/>
        <p:nvPr/>
      </p:nvGrpSpPr>
      <p:grpSpPr>
        <a:xfrm>
          <a:off x="0" y="0"/>
          <a:ext cx="0" cy="0"/>
          <a:chOff x="0" y="0"/>
          <a:chExt cx="0" cy="0"/>
        </a:xfrm>
      </p:grpSpPr>
      <p:pic>
        <p:nvPicPr>
          <p:cNvPr id="93" name="Google Shape;93;p13"/>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94" name="Google Shape;94;p13"/>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95" name="Google Shape;95;p13"/>
          <p:cNvSpPr txBox="1"/>
          <p:nvPr/>
        </p:nvSpPr>
        <p:spPr>
          <a:xfrm>
            <a:off x="227013" y="274638"/>
            <a:ext cx="7923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Century Gothic"/>
              <a:buNone/>
            </a:pPr>
            <a:r>
              <a:rPr b="1" i="0" lang="en-US" sz="3400" u="none" cap="none" strike="noStrike">
                <a:solidFill>
                  <a:schemeClr val="dk1"/>
                </a:solidFill>
                <a:latin typeface="Century Gothic"/>
                <a:ea typeface="Century Gothic"/>
                <a:cs typeface="Century Gothic"/>
                <a:sym typeface="Century Gothic"/>
              </a:rPr>
              <a:t>Insert Slide Title Line 1</a:t>
            </a:r>
            <a:br>
              <a:rPr b="1" i="0" lang="en-US" sz="3400" u="none" cap="none" strike="noStrike">
                <a:solidFill>
                  <a:schemeClr val="dk1"/>
                </a:solidFill>
                <a:latin typeface="Century Gothic"/>
                <a:ea typeface="Century Gothic"/>
                <a:cs typeface="Century Gothic"/>
                <a:sym typeface="Century Gothic"/>
              </a:rPr>
            </a:br>
            <a:r>
              <a:rPr b="1" i="0" lang="en-US" sz="3400" u="none" cap="none" strike="noStrike">
                <a:solidFill>
                  <a:schemeClr val="dk1"/>
                </a:solidFill>
                <a:latin typeface="Century Gothic"/>
                <a:ea typeface="Century Gothic"/>
                <a:cs typeface="Century Gothic"/>
                <a:sym typeface="Century Gothic"/>
              </a:rPr>
              <a:t>Insert Slide Title Line 2</a:t>
            </a:r>
            <a:endParaRPr b="1" i="0" sz="3400" u="none" cap="none" strike="noStrike">
              <a:solidFill>
                <a:schemeClr val="dk1"/>
              </a:solidFill>
              <a:latin typeface="Century Gothic"/>
              <a:ea typeface="Century Gothic"/>
              <a:cs typeface="Century Gothic"/>
              <a:sym typeface="Century Gothic"/>
            </a:endParaRPr>
          </a:p>
        </p:txBody>
      </p:sp>
      <p:sp>
        <p:nvSpPr>
          <p:cNvPr id="96" name="Google Shape;96;p13"/>
          <p:cNvSpPr txBox="1"/>
          <p:nvPr/>
        </p:nvSpPr>
        <p:spPr>
          <a:xfrm>
            <a:off x="227013" y="1585821"/>
            <a:ext cx="8691600" cy="804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entury Gothic"/>
                <a:ea typeface="Century Gothic"/>
                <a:cs typeface="Century Gothic"/>
                <a:sym typeface="Century Gothic"/>
              </a:rPr>
              <a:t>Insert Subhead Line 1</a:t>
            </a:r>
            <a:br>
              <a:rPr b="0" i="0" lang="en-US" sz="2400" u="none" cap="none" strike="noStrike">
                <a:solidFill>
                  <a:schemeClr val="dk1"/>
                </a:solidFill>
                <a:latin typeface="Century Gothic"/>
                <a:ea typeface="Century Gothic"/>
                <a:cs typeface="Century Gothic"/>
                <a:sym typeface="Century Gothic"/>
              </a:rPr>
            </a:br>
            <a:r>
              <a:rPr b="0" i="0" lang="en-US" sz="2400" u="none" cap="none" strike="noStrike">
                <a:solidFill>
                  <a:schemeClr val="dk1"/>
                </a:solidFill>
                <a:latin typeface="Century Gothic"/>
                <a:ea typeface="Century Gothic"/>
                <a:cs typeface="Century Gothic"/>
                <a:sym typeface="Century Gothic"/>
              </a:rPr>
              <a:t>Insert Subhead Line 2</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251" name="Google Shape;251;p33"/>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252" name="Google Shape;252;p3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5" name="Shape 255"/>
        <p:cNvGrpSpPr/>
        <p:nvPr/>
      </p:nvGrpSpPr>
      <p:grpSpPr>
        <a:xfrm>
          <a:off x="0" y="0"/>
          <a:ext cx="0" cy="0"/>
          <a:chOff x="0" y="0"/>
          <a:chExt cx="0" cy="0"/>
        </a:xfrm>
      </p:grpSpPr>
      <p:sp>
        <p:nvSpPr>
          <p:cNvPr id="256" name="Google Shape;256;p3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268" name="Google Shape;268;p38"/>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269" name="Google Shape;269;p3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7" name="Shape 277"/>
        <p:cNvGrpSpPr/>
        <p:nvPr/>
      </p:nvGrpSpPr>
      <p:grpSpPr>
        <a:xfrm>
          <a:off x="0" y="0"/>
          <a:ext cx="0" cy="0"/>
          <a:chOff x="0" y="0"/>
          <a:chExt cx="0" cy="0"/>
        </a:xfrm>
      </p:grpSpPr>
      <p:pic>
        <p:nvPicPr>
          <p:cNvPr id="278" name="Google Shape;278;p40"/>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279" name="Google Shape;279;p40"/>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280" name="Google Shape;280;p4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3"/>
    <p:sldLayoutId id="2147483682" r:id="rId4"/>
    <p:sldLayoutId id="2147483683" r:id="rId5"/>
    <p:sldLayoutId id="2147483684" r:id="rId6"/>
    <p:sldLayoutId id="214748368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0" name="Shape 320"/>
        <p:cNvGrpSpPr/>
        <p:nvPr/>
      </p:nvGrpSpPr>
      <p:grpSpPr>
        <a:xfrm>
          <a:off x="0" y="0"/>
          <a:ext cx="0" cy="0"/>
          <a:chOff x="0" y="0"/>
          <a:chExt cx="0" cy="0"/>
        </a:xfrm>
      </p:grpSpPr>
      <p:pic>
        <p:nvPicPr>
          <p:cNvPr id="321" name="Google Shape;321;p46"/>
          <p:cNvPicPr preferRelativeResize="0"/>
          <p:nvPr/>
        </p:nvPicPr>
        <p:blipFill rotWithShape="1">
          <a:blip r:embed="rId1">
            <a:alphaModFix/>
          </a:blip>
          <a:srcRect b="0" l="0" r="0" t="0"/>
          <a:stretch/>
        </p:blipFill>
        <p:spPr>
          <a:xfrm>
            <a:off x="0" y="6272784"/>
            <a:ext cx="9144000" cy="585216"/>
          </a:xfrm>
          <a:prstGeom prst="rect">
            <a:avLst/>
          </a:prstGeom>
          <a:noFill/>
          <a:ln>
            <a:noFill/>
          </a:ln>
        </p:spPr>
      </p:pic>
      <p:pic>
        <p:nvPicPr>
          <p:cNvPr descr="/Users/jasonrodriguez/Projects/Power Points/FINAL Template/images/images/PPT_Template_Header.png" id="322" name="Google Shape;322;p46"/>
          <p:cNvPicPr preferRelativeResize="0"/>
          <p:nvPr/>
        </p:nvPicPr>
        <p:blipFill rotWithShape="1">
          <a:blip r:embed="rId2">
            <a:alphaModFix/>
          </a:blip>
          <a:srcRect b="0" l="0" r="0" t="0"/>
          <a:stretch/>
        </p:blipFill>
        <p:spPr>
          <a:xfrm>
            <a:off x="0" y="0"/>
            <a:ext cx="9144000" cy="975360"/>
          </a:xfrm>
          <a:prstGeom prst="rect">
            <a:avLst/>
          </a:prstGeom>
          <a:noFill/>
          <a:ln>
            <a:noFill/>
          </a:ln>
        </p:spPr>
      </p:pic>
      <p:sp>
        <p:nvSpPr>
          <p:cNvPr id="323" name="Google Shape;323;p4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3"/>
    <p:sldLayoutId id="2147483687" r:id="rId4"/>
    <p:sldLayoutId id="2147483688" r:id="rId5"/>
    <p:sldLayoutId id="2147483689"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7" name="Shape 3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idx="1" type="body"/>
          </p:nvPr>
        </p:nvSpPr>
        <p:spPr>
          <a:xfrm>
            <a:off x="123825" y="1364340"/>
            <a:ext cx="5776232" cy="244547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None/>
            </a:pPr>
            <a:r>
              <a:rPr lang="en-US"/>
              <a:t>SSW-695A: </a:t>
            </a:r>
            <a:endParaRPr/>
          </a:p>
          <a:p>
            <a:pPr indent="0" lvl="0" marL="0" rtl="0" algn="l">
              <a:lnSpc>
                <a:spcPct val="100000"/>
              </a:lnSpc>
              <a:spcBef>
                <a:spcPts val="640"/>
              </a:spcBef>
              <a:spcAft>
                <a:spcPts val="0"/>
              </a:spcAft>
              <a:buClr>
                <a:schemeClr val="dk1"/>
              </a:buClr>
              <a:buSzPts val="3200"/>
              <a:buNone/>
            </a:pPr>
            <a:r>
              <a:rPr lang="en-US"/>
              <a:t>Stove &amp; Oven</a:t>
            </a:r>
            <a:endParaRPr/>
          </a:p>
          <a:p>
            <a:pPr indent="0" lvl="0" marL="0" rtl="0" algn="l">
              <a:lnSpc>
                <a:spcPct val="100000"/>
              </a:lnSpc>
              <a:spcBef>
                <a:spcPts val="480"/>
              </a:spcBef>
              <a:spcAft>
                <a:spcPts val="0"/>
              </a:spcAft>
              <a:buClr>
                <a:schemeClr val="dk1"/>
              </a:buClr>
              <a:buSzPts val="2400"/>
              <a:buNone/>
            </a:pPr>
            <a:r>
              <a:rPr lang="en-US" sz="2400"/>
              <a:t>	</a:t>
            </a:r>
            <a:endParaRPr sz="2000"/>
          </a:p>
        </p:txBody>
      </p:sp>
      <p:sp>
        <p:nvSpPr>
          <p:cNvPr id="356" name="Google Shape;356;p53"/>
          <p:cNvSpPr txBox="1"/>
          <p:nvPr>
            <p:ph idx="2" type="body"/>
          </p:nvPr>
        </p:nvSpPr>
        <p:spPr>
          <a:xfrm>
            <a:off x="115888" y="4898571"/>
            <a:ext cx="5784169" cy="125616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800"/>
              <a:buNone/>
            </a:pPr>
            <a:r>
              <a:rPr lang="en-US"/>
              <a:t>Fall 2019</a:t>
            </a:r>
            <a:endParaRPr/>
          </a:p>
          <a:p>
            <a:pPr indent="0" lvl="0" marL="0" rtl="0" algn="l">
              <a:lnSpc>
                <a:spcPct val="100000"/>
              </a:lnSpc>
              <a:spcBef>
                <a:spcPts val="0"/>
              </a:spcBef>
              <a:spcAft>
                <a:spcPts val="0"/>
              </a:spcAft>
              <a:buClr>
                <a:schemeClr val="dk1"/>
              </a:buClr>
              <a:buSzPts val="1800"/>
              <a:buNone/>
            </a:pPr>
            <a:r>
              <a:rPr lang="en-US"/>
              <a:t>Robert Chin, Abhijit Amin,Yinghui Cai, Tanvi Hanamshet, Sadie Stocks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4"/>
          <p:cNvSpPr txBox="1"/>
          <p:nvPr>
            <p:ph idx="1" type="body"/>
          </p:nvPr>
        </p:nvSpPr>
        <p:spPr>
          <a:xfrm>
            <a:off x="227013" y="1584190"/>
            <a:ext cx="8682404" cy="451181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200"/>
              </a:spcBef>
              <a:spcAft>
                <a:spcPts val="0"/>
              </a:spcAft>
              <a:buSzPts val="1100"/>
              <a:buNone/>
            </a:pPr>
            <a:r>
              <a:rPr b="1" lang="en-US" sz="3600"/>
              <a:t>STOVE AND OVEN</a:t>
            </a:r>
            <a:endParaRPr b="1" sz="3600"/>
          </a:p>
        </p:txBody>
      </p:sp>
      <p:sp>
        <p:nvSpPr>
          <p:cNvPr id="362" name="Google Shape;362;p54"/>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400"/>
              <a:buFont typeface="Century Gothic"/>
              <a:buNone/>
            </a:pPr>
            <a:r>
              <a:rPr lang="en-US"/>
              <a:t>Topic</a:t>
            </a:r>
            <a:endParaRPr>
              <a:highlight>
                <a:srgbClr val="FFFF00"/>
              </a:highlight>
            </a:endParaRPr>
          </a:p>
        </p:txBody>
      </p:sp>
      <p:sp>
        <p:nvSpPr>
          <p:cNvPr id="363" name="Google Shape;363;p54"/>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5"/>
          <p:cNvSpPr txBox="1"/>
          <p:nvPr>
            <p:ph idx="1" type="body"/>
          </p:nvPr>
        </p:nvSpPr>
        <p:spPr>
          <a:xfrm>
            <a:off x="227013" y="1584190"/>
            <a:ext cx="8682404" cy="45118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rPr lang="en-US"/>
              <a:t>We are targeting everyone who tends to cook daily, as this application will solve the daily issue of what ingredients they have and if they can use limited ingredients and cook food without going to buy groceries.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rPr lang="en-US"/>
              <a:t>Even people who diet can use this application as they can count the calories of particular </a:t>
            </a:r>
            <a:r>
              <a:rPr lang="en-US"/>
              <a:t>recipe</a:t>
            </a:r>
            <a:r>
              <a:rPr lang="en-US"/>
              <a:t> .</a:t>
            </a:r>
            <a:endParaRPr/>
          </a:p>
          <a:p>
            <a:pPr indent="0" lvl="0" marL="0" rtl="0" algn="l">
              <a:lnSpc>
                <a:spcPct val="100000"/>
              </a:lnSpc>
              <a:spcBef>
                <a:spcPts val="0"/>
              </a:spcBef>
              <a:spcAft>
                <a:spcPts val="0"/>
              </a:spcAft>
              <a:buClr>
                <a:schemeClr val="dk1"/>
              </a:buClr>
              <a:buSzPts val="1800"/>
              <a:buFont typeface="Arial"/>
              <a:buNone/>
            </a:pPr>
            <a:r>
              <a:t/>
            </a:r>
            <a:endParaRPr/>
          </a:p>
          <a:p>
            <a:pPr indent="0" lvl="0" marL="0" rtl="0" algn="l">
              <a:lnSpc>
                <a:spcPct val="100000"/>
              </a:lnSpc>
              <a:spcBef>
                <a:spcPts val="0"/>
              </a:spcBef>
              <a:spcAft>
                <a:spcPts val="0"/>
              </a:spcAft>
              <a:buClr>
                <a:schemeClr val="dk1"/>
              </a:buClr>
              <a:buSzPts val="1800"/>
              <a:buFont typeface="Arial"/>
              <a:buNone/>
            </a:pPr>
            <a:r>
              <a:rPr lang="en-US"/>
              <a:t>Even people who like to plan the entire weeks lunch and dinner, can buy groceries at once as the application will give them the entire collective list of ingredients for all the </a:t>
            </a:r>
            <a:r>
              <a:rPr lang="en-US"/>
              <a:t>recipes</a:t>
            </a:r>
            <a:r>
              <a:rPr lang="en-US"/>
              <a:t> which user have selected.</a:t>
            </a:r>
            <a:endParaRPr/>
          </a:p>
        </p:txBody>
      </p:sp>
      <p:sp>
        <p:nvSpPr>
          <p:cNvPr id="369" name="Google Shape;369;p55"/>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400"/>
              <a:buFont typeface="Century Gothic"/>
              <a:buNone/>
            </a:pPr>
            <a:r>
              <a:rPr lang="en-US"/>
              <a:t>Who are our customers?</a:t>
            </a:r>
            <a:endParaRPr/>
          </a:p>
        </p:txBody>
      </p:sp>
      <p:sp>
        <p:nvSpPr>
          <p:cNvPr id="370" name="Google Shape;370;p55"/>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6"/>
          <p:cNvSpPr txBox="1"/>
          <p:nvPr>
            <p:ph idx="1" type="body"/>
          </p:nvPr>
        </p:nvSpPr>
        <p:spPr>
          <a:xfrm>
            <a:off x="227013" y="1584190"/>
            <a:ext cx="8682404" cy="451181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800"/>
              <a:buFont typeface="Arial"/>
              <a:buNone/>
            </a:pPr>
            <a:r>
              <a:t/>
            </a:r>
            <a:endParaRPr/>
          </a:p>
          <a:p>
            <a:pPr indent="0" lvl="0" marL="0" rtl="0" algn="l">
              <a:lnSpc>
                <a:spcPct val="100000"/>
              </a:lnSpc>
              <a:spcBef>
                <a:spcPts val="1200"/>
              </a:spcBef>
              <a:spcAft>
                <a:spcPts val="0"/>
              </a:spcAft>
              <a:buClr>
                <a:schemeClr val="dk1"/>
              </a:buClr>
              <a:buSzPts val="1800"/>
              <a:buFont typeface="Arial"/>
              <a:buNone/>
            </a:pPr>
            <a:r>
              <a:t/>
            </a:r>
            <a:endParaRPr/>
          </a:p>
          <a:p>
            <a:pPr indent="0" lvl="0" marL="0" rtl="0" algn="l">
              <a:lnSpc>
                <a:spcPct val="100000"/>
              </a:lnSpc>
              <a:spcBef>
                <a:spcPts val="1200"/>
              </a:spcBef>
              <a:spcAft>
                <a:spcPts val="0"/>
              </a:spcAft>
              <a:buClr>
                <a:schemeClr val="dk1"/>
              </a:buClr>
              <a:buSzPts val="1800"/>
              <a:buFont typeface="Arial"/>
              <a:buNone/>
            </a:pPr>
            <a:r>
              <a:rPr lang="en-US"/>
              <a:t>This application will make customer’s life </a:t>
            </a:r>
            <a:r>
              <a:rPr lang="en-US"/>
              <a:t>a lot</a:t>
            </a:r>
            <a:r>
              <a:rPr lang="en-US"/>
              <a:t> easier by giving alot of options of recipes with limited ingredients.</a:t>
            </a:r>
            <a:endParaRPr/>
          </a:p>
        </p:txBody>
      </p:sp>
      <p:sp>
        <p:nvSpPr>
          <p:cNvPr id="376" name="Google Shape;376;p56"/>
          <p:cNvSpPr txBox="1"/>
          <p:nvPr>
            <p:ph type="title"/>
          </p:nvPr>
        </p:nvSpPr>
        <p:spPr>
          <a:xfrm>
            <a:off x="227013" y="567238"/>
            <a:ext cx="7923600" cy="11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400"/>
              <a:buNone/>
            </a:pPr>
            <a:r>
              <a:rPr lang="en-US"/>
              <a:t>How does your project make the customer's world a better place? </a:t>
            </a:r>
            <a:endParaRPr/>
          </a:p>
        </p:txBody>
      </p:sp>
      <p:sp>
        <p:nvSpPr>
          <p:cNvPr id="377" name="Google Shape;377;p56"/>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7"/>
          <p:cNvSpPr txBox="1"/>
          <p:nvPr>
            <p:ph idx="12" type="sldNum"/>
          </p:nvPr>
        </p:nvSpPr>
        <p:spPr>
          <a:xfrm>
            <a:off x="8708569" y="6529849"/>
            <a:ext cx="370115" cy="21929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fld id="{00000000-1234-1234-1234-123412341234}" type="slidenum">
              <a:rPr lang="en-US"/>
              <a:t>‹#›</a:t>
            </a:fld>
            <a:endParaRPr/>
          </a:p>
        </p:txBody>
      </p:sp>
      <p:sp>
        <p:nvSpPr>
          <p:cNvPr id="383" name="Google Shape;383;p57"/>
          <p:cNvSpPr txBox="1"/>
          <p:nvPr>
            <p:ph type="title"/>
          </p:nvPr>
        </p:nvSpPr>
        <p:spPr>
          <a:xfrm>
            <a:off x="227013" y="274638"/>
            <a:ext cx="7923694" cy="11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Century Gothic"/>
              <a:buNone/>
            </a:pPr>
            <a:r>
              <a:rPr lang="en-US"/>
              <a:t>Major Features with priorities</a:t>
            </a:r>
            <a:endParaRPr/>
          </a:p>
        </p:txBody>
      </p:sp>
      <p:sp>
        <p:nvSpPr>
          <p:cNvPr id="384" name="Google Shape;384;p57"/>
          <p:cNvSpPr txBox="1"/>
          <p:nvPr>
            <p:ph idx="2" type="body"/>
          </p:nvPr>
        </p:nvSpPr>
        <p:spPr>
          <a:xfrm>
            <a:off x="227013" y="1531918"/>
            <a:ext cx="8691562" cy="4561976"/>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0"/>
              </a:spcBef>
              <a:spcAft>
                <a:spcPts val="0"/>
              </a:spcAft>
              <a:buSzPts val="1800"/>
              <a:buAutoNum type="arabicPeriod"/>
            </a:pPr>
            <a:r>
              <a:rPr lang="en-US"/>
              <a:t>Recreate Mongo DB in new cloud Atlas environment</a:t>
            </a:r>
            <a:endParaRPr/>
          </a:p>
          <a:p>
            <a:pPr indent="-342900" lvl="0" marL="457200" marR="0" rtl="0" algn="l">
              <a:lnSpc>
                <a:spcPct val="150000"/>
              </a:lnSpc>
              <a:spcBef>
                <a:spcPts val="0"/>
              </a:spcBef>
              <a:spcAft>
                <a:spcPts val="0"/>
              </a:spcAft>
              <a:buSzPts val="1800"/>
              <a:buAutoNum type="arabicPeriod"/>
            </a:pPr>
            <a:r>
              <a:rPr lang="en-US"/>
              <a:t>Separate database for recipes storage as well as user profile</a:t>
            </a:r>
            <a:endParaRPr/>
          </a:p>
          <a:p>
            <a:pPr indent="-342900" lvl="0" marL="457200" marR="0" rtl="0" algn="l">
              <a:lnSpc>
                <a:spcPct val="150000"/>
              </a:lnSpc>
              <a:spcBef>
                <a:spcPts val="0"/>
              </a:spcBef>
              <a:spcAft>
                <a:spcPts val="0"/>
              </a:spcAft>
              <a:buSzPts val="1800"/>
              <a:buAutoNum type="arabicPeriod"/>
            </a:pPr>
            <a:r>
              <a:rPr lang="en-US"/>
              <a:t>Explore security options and code hardening.</a:t>
            </a:r>
            <a:endParaRPr/>
          </a:p>
          <a:p>
            <a:pPr indent="-342900" lvl="0" marL="457200" marR="0" rtl="0" algn="l">
              <a:lnSpc>
                <a:spcPct val="150000"/>
              </a:lnSpc>
              <a:spcBef>
                <a:spcPts val="0"/>
              </a:spcBef>
              <a:spcAft>
                <a:spcPts val="0"/>
              </a:spcAft>
              <a:buSzPts val="1800"/>
              <a:buAutoNum type="arabicPeriod"/>
            </a:pPr>
            <a:r>
              <a:rPr lang="en-US"/>
              <a:t>Defining testing process(Automated/ Manual)</a:t>
            </a:r>
            <a:endParaRPr/>
          </a:p>
          <a:p>
            <a:pPr indent="-342900" lvl="0" marL="457200" marR="0" rtl="0" algn="l">
              <a:lnSpc>
                <a:spcPct val="150000"/>
              </a:lnSpc>
              <a:spcBef>
                <a:spcPts val="0"/>
              </a:spcBef>
              <a:spcAft>
                <a:spcPts val="0"/>
              </a:spcAft>
              <a:buSzPts val="1800"/>
              <a:buAutoNum type="arabicPeriod"/>
            </a:pPr>
            <a:r>
              <a:rPr lang="en-US"/>
              <a:t>Improving UI</a:t>
            </a:r>
            <a:endParaRPr/>
          </a:p>
          <a:p>
            <a:pPr indent="-342900" lvl="0" marL="457200" marR="0" rtl="0" algn="l">
              <a:lnSpc>
                <a:spcPct val="150000"/>
              </a:lnSpc>
              <a:spcBef>
                <a:spcPts val="0"/>
              </a:spcBef>
              <a:spcAft>
                <a:spcPts val="0"/>
              </a:spcAft>
              <a:buSzPts val="1800"/>
              <a:buAutoNum type="arabicPeriod"/>
            </a:pPr>
            <a:r>
              <a:rPr lang="en-US"/>
              <a:t>User Experience flowchart</a:t>
            </a:r>
            <a:endParaRPr/>
          </a:p>
          <a:p>
            <a:pPr indent="0" lvl="0" marL="457200" marR="0" rtl="0" algn="l">
              <a:lnSpc>
                <a:spcPct val="15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8"/>
          <p:cNvSpPr txBox="1"/>
          <p:nvPr>
            <p:ph idx="1" type="body"/>
          </p:nvPr>
        </p:nvSpPr>
        <p:spPr>
          <a:xfrm>
            <a:off x="123825" y="1364341"/>
            <a:ext cx="5776232" cy="3468916"/>
          </a:xfrm>
          <a:prstGeom prst="rect">
            <a:avLst/>
          </a:prstGeom>
          <a:noFill/>
          <a:ln>
            <a:noFill/>
          </a:ln>
        </p:spPr>
        <p:txBody>
          <a:bodyPr anchorCtr="0" anchor="t" bIns="45700" lIns="91425" spcFirstLastPara="1" rIns="91425" wrap="square" tIns="45700">
            <a:noAutofit/>
          </a:bodyPr>
          <a:lstStyle/>
          <a:p>
            <a:pPr indent="-228600" lvl="0" marL="457200" rtl="0" algn="ctr">
              <a:lnSpc>
                <a:spcPct val="100000"/>
              </a:lnSpc>
              <a:spcBef>
                <a:spcPts val="640"/>
              </a:spcBef>
              <a:spcAft>
                <a:spcPts val="0"/>
              </a:spcAft>
              <a:buSzPts val="3200"/>
              <a:buNone/>
            </a:pPr>
            <a:r>
              <a:rPr lang="en-US"/>
              <a:t>ANY </a:t>
            </a:r>
            <a:endParaRPr/>
          </a:p>
          <a:p>
            <a:pPr indent="-228600" lvl="0" marL="457200" rtl="0" algn="ctr">
              <a:lnSpc>
                <a:spcPct val="100000"/>
              </a:lnSpc>
              <a:spcBef>
                <a:spcPts val="640"/>
              </a:spcBef>
              <a:spcAft>
                <a:spcPts val="0"/>
              </a:spcAft>
              <a:buSzPts val="3200"/>
              <a:buNone/>
            </a:pPr>
            <a:r>
              <a:rPr lang="en-US"/>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w/ 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losing 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with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otes or Statement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harts, Data and Tabl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ection Brea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